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87CF7-E91D-4305-8F48-0757DC6143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AFE68-52FD-4C79-8183-035B7784FA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Lasix and generic furosemide with only one different excipient (arrows).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FED60-6626-4126-8C05-815760B3F2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q1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8, August 2011, Pages 709–710,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Lasix and generic furosemide with only one different excipient (arrows).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62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Lasix and generic furosemide with only one different excipient (arrows).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2024-04-27T01:56:36Z</dcterms:modified>
</cp:coreProperties>
</file>