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DD2C20-96C9-449E-842C-9122149298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60E16-998A-4C47-839B-A8E21605B7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Oscillation probability of $\nu _{\mu } \to \nu _{e}$ as a function of the neutrino energy with a baseline of 295 km. $\sin ^22\theta _{13}=0.1$, $\delta _{CP} = \frac {1}{2}\pi$, and normal hierarchy are assumed. The contribution from each term of the oscillation probability formula is shown separately.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765BD6-D3AD-43D4-ACFC-5131C7BF6F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Oscillation probability of $\nu _{\mu } \to \nu _{e}$ as a function of the neutrino energy with a baseline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Oscillation probability of $\nu _{\mu } \to \nu _{e}$ as a function of the neutrino energy with a baseline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2024-04-26T21:36:29Z</dcterms:modified>
</cp:coreProperties>
</file>