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37672-BDD7-413F-B96F-D0BE7E755B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ECD03-81AC-4F7D-A049-BE411D77F2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Reports of inflammatory mass cases by year of occurrence, 1990–2001.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BD2E8-F7D1-49BD-A75A-C7052F7F8B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Management algorithm for intrathecal inflammatory masses.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BD2E8-F7D1-49BD-A75A-C7052F7F8B7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526-4637.2002.0205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46/j.1526-4637.2002.0205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3, Issue 4, December 2002, Pages 313–323,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https://doi.org/10.1046/j.1526-4637.2002.02055.x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Reports of inflammatory mass cases by year of occurrence, 1990–2001.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92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3, Issue 4, December 2002, Pages 313–323,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https://doi.org/10.1046/j.1526-4637.2002.02055.x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Management algorithm for intrathecal inflammatory masses.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40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Reports of inflammatory mass cases by year of occurrence, 1990–2001.
</vt:lpstr>
      <vt:lpstr>Figure 2 Management algorithm for intrathecal inflammatory masses.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2024-04-26T10:15:32Z</dcterms:modified>
</cp:coreProperties>
</file>