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A1036-0C0A-49D6-B9BB-AB69B0C4B5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17C272-0CFE-479D-8BD5-22DCC6E075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selected region of difference 2 (RD2) genes among various M serotypes of group A streptococcus (GAS)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E7A31-B6E8-4A93-BB1C-818092C508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306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5, 1 September 2005, Pages 760–770,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https://doi.org/10.1086/430618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Distribution of selected region of difference 2 (RD2) genes among various M serotypes of group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Distribution of selected region of difference 2 (RD2) genes among various M serotypes of group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2024-04-26T14:05:31Z</dcterms:modified>
</cp:coreProperties>
</file>