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08553E-E6AC-46DC-B24B-FA6C22A520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10B75C-8F22-45A4-905A-87DACFF45F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9. Fruit types in Solanum. (A) S. argentinum Bitter and Lillo (Geminata clade), bright orange berry (B) S. falconense S. Knapp (Geminata clade) yellow soft berry. (C) S. oblongifolium Dunal (Geminata clade) woody, hard green berry. (D) S. candidum Dunal (spiny solanum clade) bright orange densely pubescent berries. (E) S. rostratum Dunal (spiny solanum clade), spiny accrescent calyces holding dry berries. (F) S. tridynamum Dunal (spiny solanum clade), splash cup or censer fruit (dry berry).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F5A7B-667F-4BA1-A9D5-F308FF9EB8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f0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377, 1 October 2002, Pages 2001–2022, </a:t>
            </a:r>
            <a:r>
              <a:rPr lang="en-US" altLang="en-US" sz="1000">
                <a:solidFill>
                  <a:srgbClr val="333333"/>
                </a:solidFill>
                <a:hlinkClick r:id="rId3"/>
              </a:rPr>
              <a:t>https://doi.org/10.1093/jxb/erf068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9. Fruit types in Solanum. (A) S. argentinum Bitter and Lillo (Geminata clade), bright orange berry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9. Fruit types in Solanum. (A) S. argentinum Bitter and Lillo (Geminata clade), bright orange berry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2024-04-26T07:36:54Z</dcterms:modified>
</cp:coreProperties>
</file>