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2B8927-0948-4FA5-80E0-630617B7C1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0BC72F-C62A-4B9A-9E1C-37886B0A51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NAC, ascorbic acid, and sodium bicarbonate alone and in combinations on contrast-induced cell death. HEK 293 cells were pre-treated for 2 h in the presence of N-acetylcysteine (NAC, 100 mM), ascorbic acid (AA, 8 mM), and sodium bicarbonate (NaHCO3, 150 mM) alone or in combination and then incubated for 3 h with 200 mg iodine/mL of iobitridol or iodixanol. Cell viability was then assessed with CellTiter Proliferation Assay. *P &lt; 0.001 vs. (CM+/AA+), (CM+/NAC+), (CM+/NAC+/AA+), (CM+/NAC+/NaHCO3+), and (CM+/AA+/NaHCO3+); ‡P &lt; 0.001 vs. (CM+/NAC+), (CM+/NAC+/NaHCO3+), and (CM+/NAC+/AA).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83EA55-083E-4E79-9AD3-82504B3422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n1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29, Issue 20, October 2008, Pages 2569–2576,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https://doi.org/10.1093/eurheartj/ehn197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 </a:t>
            </a:r>
            <a:r>
              <a:rPr lang="en-US" altLang="en-US" b="0"/>
              <a:t>Effect of NAC, ascorbic acid, and sodium bicarbonate alone and in combinations on contrast-induced cell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 Effect of NAC, ascorbic acid, and sodium bicarbonate alone and in combinations on contrast-induced cell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2024-04-26T19:15:24Z</dcterms:modified>
</cp:coreProperties>
</file>