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2E15D-EA39-4437-A45C-7B6C40739D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FC76D4-2664-439C-A0FB-BCFFF4A349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80094-BF39-4586-B0BE-DA74F8791B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2024-04-27T01:49:51Z</dcterms:modified>
</cp:coreProperties>
</file>