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FBFA3-CF64-493E-95D3-EB02B28732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01ED8-E5A7-4741-B180-1C95CAAC47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FF078-0409-4009-B0B7-A83222CF13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2024-04-26T17:47:27Z</dcterms:modified>
</cp:coreProperties>
</file>