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AA9B6A-6480-4A7B-BF64-11102794EF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65A2B0-2864-4210-8B99-3372DE9FE8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cortical microstimulation on evoked suppression of multiunit responses as a function of recording depth. Boxed point is the same cell from Figure 2. Suppressive index denotes proportional changes in unit firing; a value &lt;1 indicates a smaller response relative to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A09EB-11CA-4861-BFBD-F981A0B9E9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599–609,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Effects of cortical microstimulation on evoked suppression of multiunit responses as a function of recording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Effects of cortical microstimulation on evoked suppression of multiunit responses as a function of recording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2024-04-26T01:32:12Z</dcterms:modified>
</cp:coreProperties>
</file>