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C1AEA8-FBD5-40E7-8328-5764CB24C3F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616EF3-5D60-4E72-A798-DE43ABA9372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Eggs (A), five nymphal instars (B), ventral view of male (left) and female (right) (C), and dorsal view of an adult M. cribraria (D). (Online figure in color.)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Entomological Society of AmericaThis is an Open Access article distributed under the terms of the Creative Commons Attribution Non-Commercial License (http://creativecommons.org/licenses/by-nc/3.0/), which permits non-commercial reuse,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D00B49-C950-43FD-B130-69593008456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Abundance of eggs, nymphs, and adults on 0.5-m lengths of kudzu vine (N=10) collected from a patch of kudzu in Athens, GA from 26 April 2010 to 27 April 2011.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Entomological Society of AmericaThis is an Open Access article distributed under the terms of the Creative Commons Attribution Non-Commercial License (http://creativecommons.org/licenses/by-nc/3.0/), which permits non-commercial reuse,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D00B49-C950-43FD-B130-69593008456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(±SE) (N=10) number of newly laid and hatched eggs of M. cribraria per 0.5-m-long sections of kudzu vine tip from 24 June to 21 October 2011.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Entomological Society of AmericaThis is an Open Access article distributed under the terms of the Creative Commons Attribution Non-Commercial License (http://creativecommons.org/licenses/by-nc/3.0/), which permits non-commercial reuse,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D00B49-C950-43FD-B130-69593008456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(±SE) (N=8) number of adult M. cribraria captured in flight intercept traps in 2010 and 2011.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Entomological Society of AmericaThis is an Open Access article distributed under the terms of the Creative Commons Attribution Non-Commercial License (http://creativecommons.org/licenses/by-nc/3.0/), which permits non-commercial reuse,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D00B49-C950-43FD-B130-69593008456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(±SE) (N=5) number adults and nymphs per 10 sweeps with a sweep net in unsprayed control plots and insecticide sprayed plots.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Entomological Society of AmericaThis is an Open Access article distributed under the terms of the Creative Commons Attribution Non-Commercial License (http://creativecommons.org/licenses/by-nc/3.0/), which permits non-commercial reuse,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D00B49-C950-43FD-B130-69593008456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(±SE) (N=5) leaf (A), stem (B), and total biomass (C) of kudzu per 3 m2 in unsprayed control plots and insecticide sprayed plots.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Entomological Society of AmericaThis is an Open Access article distributed under the terms of the Creative Commons Attribution Non-Commercial License (http://creativecommons.org/licenses/by-nc/3.0/), which permits non-commercial reuse,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D00B49-C950-43FD-B130-69593008456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603/EN112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603/EN112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603/EN112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603/EN112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603/EN112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603/EN112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41, Issue 1, 1 February 2012, Pages 40–50,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https://doi.org/10.1603/EN11231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Eggs (A), five nymphal instars (B), ventral view of male (left) and female (right) (C), and dorsal view of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6300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41, Issue 1, 1 February 2012, Pages 40–50,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https://doi.org/10.1603/EN11231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Abundance of eggs, nymphs, and adults on 0.5-m lengths of kudzu vine (N=10) collected from a patch of kudzu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11500" y="1371600"/>
            <a:ext cx="29247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41, Issue 1, 1 February 2012, Pages 40–50,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https://doi.org/10.1603/EN11231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Mean (±SE) (N=10) number of newly laid and hatched eggs of M. cribraria per 0.5-m-long sections of kudzu vine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8017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41, Issue 1, 1 February 2012, Pages 40–50,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https://doi.org/10.1603/EN11231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Mean (±SE) (N=8) number of adult M. cribraria captured in flight intercept traps in 2010 and 2011.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680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41, Issue 1, 1 February 2012, Pages 40–50,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https://doi.org/10.1603/EN11231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Mean (±SE) (N=5) number adults and nymphs per 10 sweeps with a sweep net in unsprayed control plots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124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41, Issue 1, 1 February 2012, Pages 40–50,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https://doi.org/10.1603/EN11231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Mean (±SE) (N=5) leaf (A), stem (B), and total biomass (C) of kudzu per 3 m</a:t>
            </a:r>
            <a:r>
              <a:rPr lang="en-US" altLang="en-US" b="0" baseline="30000"/>
              <a:t>2</a:t>
            </a:r>
            <a:r>
              <a:rPr lang="en-US" altLang="en-US" b="0"/>
              <a:t> in unsprayed control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1371600"/>
            <a:ext cx="22783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1. Eggs (A), five nymphal instars (B), ventral view of male (left) and female (right) (C), and dorsal view of an ...</vt:lpstr>
      <vt:lpstr>Fig. 2. Abundance of eggs, nymphs, and adults on 0.5-m lengths of kudzu vine (N=10) collected from a patch of kudzu ...</vt:lpstr>
      <vt:lpstr>Fig. 3. Mean (±SE) (N=10) number of newly laid and hatched eggs of M. cribraria per 0.5-m-long sections of kudzu vine ...</vt:lpstr>
      <vt:lpstr>Fig. 4. Mean (±SE) (N=8) number of adult M. cribraria captured in flight intercept traps in 2010 and 2011.
</vt:lpstr>
      <vt:lpstr>Fig. 5. Mean (±SE) (N=5) number adults and nymphs per 10 sweeps with a sweep net in unsprayed control plots and ...</vt:lpstr>
      <vt:lpstr>Fig. 6. Mean (±SE) (N=5) leaf (A), stem (B), and total biomass (C) of kudzu per 3 m2 in unsprayed control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2024-04-26T11:25:01Z</dcterms:modified>
</cp:coreProperties>
</file>