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516947-6A28-48AC-B20C-1EC7D2F0DA1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CBA7B92-148F-43F4-BAB8-DA346F14CF1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illustrating the damage caused by an MI in human heart. Source: http://www.uptodate.com (accessed 20 June 2008).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8334D5-FF24-49F6-B443-6D60314167B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illustrating the principle of tissue engineering for myocardial regeneration.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8334D5-FF24-49F6-B443-6D60314167B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mb/ldn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mb/ldn0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Med Bull</a:t>
            </a:r>
            <a:r>
              <a:rPr lang="en-US" altLang="en-US" sz="1000">
                <a:solidFill>
                  <a:srgbClr val="333333"/>
                </a:solidFill>
              </a:rPr>
              <a:t>, Volume 87, Issue 1, September 2008, Pages 31–47,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https://doi.org/10.1093/bmb/ldn026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Schematic diagram illustrating the damage caused by an MI in human heart. Source: http://www.uptodate.com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9100" y="1371600"/>
            <a:ext cx="57709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Med Bull</a:t>
            </a:r>
            <a:r>
              <a:rPr lang="en-US" altLang="en-US" sz="1000">
                <a:solidFill>
                  <a:srgbClr val="333333"/>
                </a:solidFill>
              </a:rPr>
              <a:t>, Volume 87, Issue 1, September 2008, Pages 31–47,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https://doi.org/10.1093/bmb/ldn026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Schematic diagram illustrating the principle of tissue engineering for myocardial regeneration.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859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 Schematic diagram illustrating the damage caused by an MI in human heart. Source: http://www.uptodate.com ...</vt:lpstr>
      <vt:lpstr>Fig. 2 Schematic diagram illustrating the principle of tissue engineering for myocardial regeneration.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2024-04-26T03:03:30Z</dcterms:modified>
</cp:coreProperties>
</file>