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E75FA-047A-43F8-922E-7A9A5871D3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B37F2A-4BDA-4BE4-B976-416EFAB2FF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Outsourcing in the U.S. automotive industry, assembly and parts employment, 1958–2002.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630EC-3A7F-400C-9269-B8B7C80917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nested geographic and organizational structure of the automotive industry.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630EC-3A7F-400C-9269-B8B7C809179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increasing importance of suppliers in the automotive industry.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630EC-3A7F-400C-9269-B8B7C809179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Automotive Supplier Bankruptcies, 1 January 1999 to 10 February 2008.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630EC-3A7F-400C-9269-B8B7C809179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 vehicle imports in the US from Mexico, Canada and countries outside of North America, 1972–2011 (forecast).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630EC-3A7F-400C-9269-B8B7C809179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organization of the automotive supply 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630EC-3A7F-400C-9269-B8B7C809179A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(regional) headquarters of top 150 suppliers to the North American automotive industry.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630EC-3A7F-400C-9269-B8B7C809179A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eg/lbn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eg/lbn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eg/lbn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eg/lbn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eg/lbn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eg/lbn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jeg/lbn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8, Issue 3, May 2008, Pages 297–321,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https://doi.org/10.1093/jeg/lbn007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Outsourcing in the U.S. automotive industry, assembly and parts employment, 1958–2002.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41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8, Issue 3, May 2008, Pages 297–321,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https://doi.org/10.1093/jeg/lbn007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nested geographic and organizational structure of the automotive industry.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8, Issue 3, May 2008, Pages 297–321,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https://doi.org/10.1093/jeg/lbn007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increasing importance of suppliers in the automotive industry.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292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8, Issue 3, May 2008, Pages 297–321,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https://doi.org/10.1093/jeg/lbn007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Major Automotive Supplier Bankruptcies, 1 January 1999 to 10 February 2008.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4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8, Issue 3, May 2008, Pages 297–321,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https://doi.org/10.1093/jeg/lbn007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Net vehicle imports in the US from Mexico, Canada and countries outside of North America, 1972–2011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40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8, Issue 3, May 2008, Pages 297–321,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https://doi.org/10.1093/jeg/lbn007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Regional organization of the automotive supply 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38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8, Issue 3, May 2008, Pages 297–321,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https://doi.org/10.1093/jeg/lbn007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Location of (regional) headquarters of top 150 suppliers to the North American automotive industry.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54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2. Outsourcing in the U.S. automotive industry, assembly and parts employment, 1958–2002.
</vt:lpstr>
      <vt:lpstr>Figure 1. The nested geographic and organizational structure of the automotive industry.
</vt:lpstr>
      <vt:lpstr>Figure 3. The increasing importance of suppliers in the automotive industry.
</vt:lpstr>
      <vt:lpstr>Figure 4. Major Automotive Supplier Bankruptcies, 1 January 1999 to 10 February 2008.
</vt:lpstr>
      <vt:lpstr>Figure 5. Net vehicle imports in the US from Mexico, Canada and countries outside of North America, 1972–2011 ...</vt:lpstr>
      <vt:lpstr>Figure 6. Regional organization of the automotive supply base.
</vt:lpstr>
      <vt:lpstr>Figure 7. Location of (regional) headquarters of top 150 suppliers to the North American automotive industry.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2024-04-26T18:07:21Z</dcterms:modified>
</cp:coreProperties>
</file>