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7EA21-AB24-4631-984F-7D279B2F84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EE548-D295-4F4A-8C6D-FB46BBCB9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F2620-DF3A-4DBB-AC23-D0E25278A0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2024-04-26T13:20:53Z</dcterms:modified>
</cp:coreProperties>
</file>