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E1DFFA-47B0-471C-B042-7F618411C1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E7FCD-93D8-4D2C-B22F-DB64EDF18B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mean percentage boll damage by the week of bloom for four cotton planting dates in 2011 (top) and 2012 (bottom). Comparisons among planting dates were conducted by contrasting the slopes of two planting dates at a time. Statistically different slopes are indicated by different letters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B46D0-51D3-4AF6-890F-C1BF29025E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mean lint yield (kg/ha) recorded for four different planting dates in 2011 (top) and 2012 (bottom). Means within a year followed by different letters are significantly different. LSMEANS test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B46D0-51D3-4AF6-890F-C1BF29025E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mean HVI color +b value recorded for lint harvested from four different planting dates in 2011 (top) and 2012 (bottom). Means within year followed by different letters are significantly different. LSMEANS test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B46D0-51D3-4AF6-890F-C1BF29025E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Mean lint value (US$/ha) by planting date for 2011 (top) and 2012 (bottom). Scale bars denoted by same letters are not significantly different. Means within a year followed by different letters are significantly different. LSMEANS test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Entomological Society of AmericaThis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B46D0-51D3-4AF6-890F-C1BF29025EB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EC1339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EC1339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03/EC13395"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03/EC13395"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Entomol</a:t>
            </a:r>
            <a:r>
              <a:rPr lang="en-US" altLang="en-US" sz="1000">
                <a:solidFill>
                  <a:srgbClr val="333333"/>
                </a:solidFill>
              </a:rPr>
              <a:t>, Volume 107, Issue 2, 1 April 2014, Pages 646–653, </a:t>
            </a:r>
            <a:r>
              <a:rPr lang="en-US" altLang="en-US" sz="1000">
                <a:solidFill>
                  <a:srgbClr val="333333"/>
                </a:solidFill>
                <a:hlinkClick r:id="rId3"/>
              </a:rPr>
              <a:t>https://doi.org/10.1603/EC13395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mean percentage boll damage by the week of bloom for four cotton planting dates in 2011 (top) and 2012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0314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Entomol</a:t>
            </a:r>
            <a:r>
              <a:rPr lang="en-US" altLang="en-US" sz="1000">
                <a:solidFill>
                  <a:srgbClr val="333333"/>
                </a:solidFill>
              </a:rPr>
              <a:t>, Volume 107, Issue 2, 1 April 2014, Pages 646–653, </a:t>
            </a:r>
            <a:r>
              <a:rPr lang="en-US" altLang="en-US" sz="1000">
                <a:solidFill>
                  <a:srgbClr val="333333"/>
                </a:solidFill>
                <a:hlinkClick r:id="rId3"/>
              </a:rPr>
              <a:t>https://doi.org/10.1603/EC13395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mean lint yield (kg/ha) recorded for four different planting dates in 2011 (top) and 2012 (bottom). Means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90900" y="1371600"/>
            <a:ext cx="23650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Entomol</a:t>
            </a:r>
            <a:r>
              <a:rPr lang="en-US" altLang="en-US" sz="1000">
                <a:solidFill>
                  <a:srgbClr val="333333"/>
                </a:solidFill>
              </a:rPr>
              <a:t>, Volume 107, Issue 2, 1 April 2014, Pages 646–653, </a:t>
            </a:r>
            <a:r>
              <a:rPr lang="en-US" altLang="en-US" sz="1000">
                <a:solidFill>
                  <a:srgbClr val="333333"/>
                </a:solidFill>
                <a:hlinkClick r:id="rId3"/>
              </a:rPr>
              <a:t>https://doi.org/10.1603/EC13395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mean HVI color +b value recorded for lint harvested from four different planting dates in 2011 (top)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9819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Entomol</a:t>
            </a:r>
            <a:r>
              <a:rPr lang="en-US" altLang="en-US" sz="1000">
                <a:solidFill>
                  <a:srgbClr val="333333"/>
                </a:solidFill>
              </a:rPr>
              <a:t>, Volume 107, Issue 2, 1 April 2014, Pages 646–653, </a:t>
            </a:r>
            <a:r>
              <a:rPr lang="en-US" altLang="en-US" sz="1000">
                <a:solidFill>
                  <a:srgbClr val="333333"/>
                </a:solidFill>
                <a:hlinkClick r:id="rId3"/>
              </a:rPr>
              <a:t>https://doi.org/10.1603/EC13395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Mean lint value (US$/ha) by planting date for 2011 (top) and 2012 (bottom). Scale bars denoted by same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888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mean percentage boll damage by the week of bloom for four cotton planting dates in 2011 (top) and 2012 ...</vt:lpstr>
      <vt:lpstr>Fig. 2 The mean lint yield (kg/ha) recorded for four different planting dates in 2011 (top) and 2012 (bottom). Means ...</vt:lpstr>
      <vt:lpstr>Fig. 3 The mean HVI color +b value recorded for lint harvested from four different planting dates in 2011 (top) and ...</vt:lpstr>
      <vt:lpstr>Fig. 4 Mean lint value (US$/ha) by planting date for 2011 (top) and 2012 (bottom). Scale bars denoted by same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2024-04-26T16:20:10Z</dcterms:modified>
</cp:coreProperties>
</file>