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9F44E-3031-4437-8BCF-38D0DB7F59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F1592-8321-40B7-997C-BE116A865B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9-LOX and 13-LOX pathways, and JA biosynthesis (modified after Schilmiller and Howe, 2005; Wasternack, 2006).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D5C2B-D03A-4B9A-88A5-DB47E14052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m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4, October 2007, Pages 681–697,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9-LOX and 13-LOX pathways, and JA biosynthesis (modified after Schilmiller and Howe, 2005; Wasternack,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9-LOX and 13-LOX pathways, and JA biosynthesis (modified after Schilmiller and Howe, 2005; Wasternack,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2024-04-27T04:27:38Z</dcterms:modified>
</cp:coreProperties>
</file>