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30F3A6-42E5-481C-A375-91D80454FB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C79AD6-D8D7-4F57-9BC9-0F5ECB5580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values of home-range size (m2) for males (n = 5) and females (n = 6) of Ctenomys talarum, estimated by adaptive kernel (AK—Worton 1989) and minimum convex polygon (MCP— Mohr 1947) methods. Asterisks (*) denote statistical differences between sexes for the same home-range estimation method (P &lt; 0.05). Values are means + SD.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47D25D-5A2C-4716-9912-3A0A9F9E88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5-MAMM-A-386R1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87, Issue 6, 29 December 2006, Pages 1183–1191,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https://doi.org/10.1644/05-MAMM-A-386R1.1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Mean values of home-range size (m</a:t>
            </a:r>
            <a:r>
              <a:rPr lang="en-US" altLang="en-US" b="0" baseline="30000"/>
              <a:t>2</a:t>
            </a:r>
            <a:r>
              <a:rPr lang="en-US" altLang="en-US" b="0"/>
              <a:t>) for males (n = 5) and females (n = 6) of Ctenomys talarum,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Mean values of home-range size (m2) for males (n = 5) and females (n = 6) of Ctenomys talarum,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2024-04-26T11:42:39Z</dcterms:modified>
</cp:coreProperties>
</file>