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69114-E78A-43A3-8F4C-F99146AE33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7277C7-E4AD-4B78-964B-F768468218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47A38-0BE4-433C-9F41-37BAFDC915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2024-04-26T09:22:34Z</dcterms:modified>
</cp:coreProperties>
</file>