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3466EB5-9095-482F-8990-3A0B86DB7C6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073C956-C9DF-47AB-84E0-D59BD3154F8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RT–PCR amplification of COT mRNAs in various mammals. RT of total liver RNA from mouse, cow (bovine), pig, human, rat and Cos7 (monkey) cultured cells was performed. The primers used were from the bovine COT cDNA: bE2.f (5′-TGCATGGTACCATAAAATGGAAAATCAACTGGC-3′) and bE5.r (5′-CGGAATTGATTCATATCTAGAGGAGTATTTCC-3′) except for the rat cDNA which was amplified with homologous rat primers E2.f (5′-TTTTCTTACTGTGACTATACCATGG-3′) and E5.r (5′-GGTTCATGTCTAGAGGAG-3′). The bands were sequenced and correspond to cis-splicing at 493 (in rat) and 478 bp (in other mammals), and trans-splicing (629 and 754 bp) only in rat. The small difference in size of cis-spliced bands among rat and other mammals is due to the differences in the primers used.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41D878C-59A7-4471-967F-A18B9D09DC1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29.14.310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29, Issue 14, 15 July 2001, Pages 3108–3115, </a:t>
            </a:r>
            <a:r>
              <a:rPr lang="en-US" altLang="en-US" sz="1000">
                <a:solidFill>
                  <a:srgbClr val="333333"/>
                </a:solidFill>
                <a:hlinkClick r:id="rId3"/>
              </a:rPr>
              <a:t>https://doi.org/10.1093/nar/29.14.3108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RT–PCR amplification of COT mRNAs in various mammals. RT of total liver RNA from mouse, cow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RT–PCR amplification of COT mRNAs in various mammals. RT of total liver RNA from mouse, cow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2024-09-18T22:08:54Z</dcterms:modified>
</cp:coreProperties>
</file>