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3A352-3E31-4F13-A989-0CB3EB968E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7165E9-CACA-4401-BCAA-06D0996F78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Power spectrum of the power spectrum in a window with equidistant frequency peaks. The power is normalized, such that the noise level is 1. The Δν/2 at ∼25 μHz and Δν/4 at ∼12 μHz features are clearly visible.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Distribution of the exponent a (top), the offset (middle) (see equation 4), and offset as a function of input νmax for stars with detected oscillations (black solid line, black asterisks) and stars without detected oscillations (red dashed line, red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Power spectra of four artificial Kepler stars with oscillations at different frequencies, displayed in a log–log scale. The red lines indicate the binned power spectrum and the green lines the background fits, with the individual components shown in cyan dashed lines. The identified oscillation frequency ranges are indicated with vertical blue lines. No oscillations could be identified in the top-left power spectrum, while for the bottom-right power spectrum we could only fit one power law for the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A1 </a:t>
            </a:r>
            <a:r>
              <a:rPr lang="en-US" altLang="en-US">
                <a:latin typeface="Arial" pitchFamily="34" charset="0"/>
                <a:ea typeface="Arial" pitchFamily="34" charset="0"/>
              </a:rPr>
              <a:t>Fraction of real frequency detections as a function of posterior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νmax results from Method I (top) and Method II (bottom) (see Section 3.4) versus νmax computed using the input M, R and Teff in equation (12). The one-to-one relations are indicated with a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 Δν results from the PS⊗PS versus Δν computed using the input M and R in equation (13). In the left-hand panel, the Δν values are computed as the power-weighted mean centroids of the features in the PS⊗PS. In the right-hand panel, Δν values are computed using the Bayesian posterior probability to compute the centroids of the features in the PS⊗PS. Bottom: Δν results from autocorrelations versus Δν computed using the input M and R in equation (13). In the left-hand panel, the autocorrelations of the full oscillation frequency range are used to compute Δν. In the right-hand panel, the individual frequencies obtained using a Bayesian approach are used to compute the autocorrelations, from which we determine Δν. The one-to-one relations are indicated with a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for the average mode amplitude from Method I (top), Kjeldsen et al. (2008) (centre) and Method II (bottom) versus the input mode amplitude. The one-to-one relations are indicated with a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Linewidth as a function of temperature, with results for stars brighter than 9 mag indicated with black dots. Results for fainter stars are indicated with grey diamonds. The Δ∼T4eff input relation (Chaplin et al. 2009b) is indicated with a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Results of the time-scale (τgran, top) and power (pgran, bottom) of the granulation as a function of the input values. The one-to-one relations are indicated with a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 of apparent magnitudes of stars for which we detected oscillations (black solid line) and of stars for which we did not detect oscillations (red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CCE1-D6B5-4FC4-B557-3419DB82054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9.16030.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Power spectrum of the power spectrum in a window with equidistant frequency peaks. The power is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589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Distribution of the exponent a (top), the offset (middle) (see equation 4), and offset as a function of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495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Power spectra of four artificial Kepler stars with oscillations at different frequencies, displayed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38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A1 </a:t>
            </a:r>
            <a:r>
              <a:rPr lang="en-US" altLang="en-US" b="0"/>
              <a:t>Fraction of real frequency detections as a function of posterior probability.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609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ν</a:t>
            </a:r>
            <a:r>
              <a:rPr lang="en-US" altLang="en-US" b="0" baseline="-25000"/>
              <a:t>max</a:t>
            </a:r>
            <a:r>
              <a:rPr lang="en-US" altLang="en-US" b="0"/>
              <a:t> results from Method I (top) and Method II (bottom) (see Section 3.4) versus ν</a:t>
            </a:r>
            <a:r>
              <a:rPr lang="en-US" altLang="en-US" b="0" baseline="-25000"/>
              <a:t>max</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564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 Δν results from the PS⊗PS versus Δν computed using the input M and R in equation (13). In the left-hand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572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for the average mode amplitude from Method I (top), Kjeldsen et al. (2008) (centre) and Method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0596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Linewidth as a function of temperature, with results for stars brighter than 9 mag indicated with black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4495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Results of the time-scale (τ</a:t>
            </a:r>
            <a:r>
              <a:rPr lang="en-US" altLang="en-US" b="0" baseline="-25000"/>
              <a:t>gran</a:t>
            </a:r>
            <a:r>
              <a:rPr lang="en-US" altLang="en-US" b="0"/>
              <a:t>, top) and power (p</a:t>
            </a:r>
            <a:r>
              <a:rPr lang="en-US" altLang="en-US" b="0" baseline="-25000"/>
              <a:t>gran</a:t>
            </a:r>
            <a:r>
              <a:rPr lang="en-US" altLang="en-US" b="0"/>
              <a:t>, bottom) of the granulation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511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3, March 2010, Pages 2049–2059, </a:t>
            </a:r>
            <a:r>
              <a:rPr lang="en-US" altLang="en-US" sz="1000">
                <a:solidFill>
                  <a:srgbClr val="333333"/>
                </a:solidFill>
                <a:hlinkClick r:id="rId3"/>
              </a:rPr>
              <a:t>https://doi.org/10.1111/j.1365-2966.2009.16030.x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 of apparent magnitudes of stars for which we detected oscillations (black solid line) and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Power spectrum of the power spectrum in a window with equidistant frequency peaks. The power is normalized, ...</vt:lpstr>
      <vt:lpstr>Figure 6 Power spectra of four artificial Kepler stars with oscillations at different frequencies, displayed in a ...</vt:lpstr>
      <vt:lpstr>Figure A1 Fraction of real frequency detections as a function of posterior probability.
</vt:lpstr>
      <vt:lpstr>Figure 2 νmax results from Method I (top) and Method II (bottom) (see Section 3.4) versus νmax ...</vt:lpstr>
      <vt:lpstr>Figure 3 Top: Δν results from the PS⊗PS versus Δν computed using the input M and R in equation (13). In the left-hand ...</vt:lpstr>
      <vt:lpstr>Figure 4 Results for the average mode amplitude from Method I (top), Kjeldsen et al. (2008) (centre) and Method II ...</vt:lpstr>
      <vt:lpstr>Figure 5 Linewidth as a function of temperature, with results for stars brighter than 9 mag indicated with black dots. ...</vt:lpstr>
      <vt:lpstr>Figure 7 Results of the time-scale (τgran, top) and power (pgran, bottom) of the granulation as ...</vt:lpstr>
      <vt:lpstr>Figure 8 Distribution of apparent magnitudes of stars for which we detected oscillations (black solid line) and of ...</vt:lpstr>
      <vt:lpstr>Figure 9 Distribution of the exponent a (top), the offset (middle) (see equation 4), and offset as a function of input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2024-04-26T05:12:38Z</dcterms:modified>
</cp:coreProperties>
</file>