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80EA64-25E4-4BF2-A600-CD7117BBC5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D0DAD1-A807-4EBF-AA97-DFD142648F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89CFB5-503B-4FD9-ACCD-1FF6DBDA5F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2024-04-26T23:30:17Z</dcterms:modified>
</cp:coreProperties>
</file>