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C28DB-4670-4B8E-BE26-ED8DDF9E4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5FDAB-F510-4A7A-90EA-19750159AA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68044-574D-4C56-9389-81EC9C5BAE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2024-04-26T11:31:57Z</dcterms:modified>
</cp:coreProperties>
</file>