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B3381C-5027-4F6D-8551-BBCDC630C0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5C7205-1ABE-4191-A1E4-A1701AE19F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Density plot of time of divergence versus size of Population 1 for 100 unlinked short tandem repeats (STRs) using the summary statistics δμ2 and microsatellite variance. The light gray contours represent prior distributions for time of divergence (mean=2250 generations, SD=500) and size of Population 1 (mean=1250 chromosomes, SD=500). The darker contours represent the posterior distribution of parameter values collected from 100 000 iterations of REJECTOR with a tolerance of 0.05. The small black circle marks the true values of the parameters—2000 generations for time of divergence and 1000 chromosomes for size of Population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FD891A-F790-45C8-8D44-9B0F6FC8D8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n5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24, Issue 24, December 2008, Pages 2936–2937,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https://doi.org/10.1093/bioinformatics/btn540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Density plot of time of divergence versus size of Population 1 for 100 unlinked short tandem repeats (STRs)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59000" y="1371600"/>
            <a:ext cx="48249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Density plot of time of divergence versus size of Population 1 for 100 unlinked short tandem repeats (STRs)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2024-04-27T03:36:20Z</dcterms:modified>
</cp:coreProperties>
</file>