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0C28A-9BF6-4644-824E-71F5CD67E0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9EA317-E48E-4404-9970-B219704C88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shots from PlasmoDB showing in (A) a typical result list from a search strategy, (B) an alternative graphical representation of genes on chromosomes, (C) a word cloud generated by clicking on the column analysis icon for the product description column and (D) a histogram generated by clicking on the column analysis icon for the ortholog count column.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2D747-7A8C-4060-8E2B-A4499F860D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1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D1, 1 January 2013, Pages D684–D691,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https://doi.org/10.1093/nar/gks1113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Screen shots from PlasmoDB showing in (A) a typical result list from a search strategy, (B) an alternative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Screen shots from PlasmoDB showing in (A) a typical result list from a search strategy, (B) an alternative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2024-04-26T06:11:51Z</dcterms:modified>
</cp:coreProperties>
</file>