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25E99D-DB46-4EA7-AC51-8708EE36BF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A79A98-58FF-44D2-9759-48B373B614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07CAC-4DD0-4C50-A17C-02105D8862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2024-04-27T03:58:17Z</dcterms:modified>
</cp:coreProperties>
</file>