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B42B2-A4AF-4CC2-90B1-97A784A856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EE6E7D-C9A3-4B6E-A73A-B77A37AE38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0E7F3-16F0-422F-81B6-AF709AEE46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2024-04-26T16:29:06Z</dcterms:modified>
</cp:coreProperties>
</file>