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477C4-8A34-4B80-9AF6-2A478C147D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3F9BD-5AD5-46D8-8564-FD4E8F750E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Stimuli. Sixteen unfilled, closed contours, constructed from RFCs. The amplitude and phase of frequency 6 was varied; the amplitude and phase of frequencies 2 and 4 were held constant at 0.50 radians and 0 degrees. All other frequency components were zero.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4139F-F79D-4352-931C-12B090D52C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2269–2280,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Stimuli. Sixteen unfilled, closed contours, constructed from RFCs. The amplitude and phase of frequency 6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Stimuli. Sixteen unfilled, closed contours, constructed from RFCs. The amplitude and phase of frequency 6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2024-04-26T13:35:47Z</dcterms:modified>
</cp:coreProperties>
</file>