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5B88F-35F0-4C8C-B917-459A7BE68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0D2C4-83F7-4CED-A91B-D55B91D9A1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Severity weights for outcomes of congenital toxoplasmosis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D0C9F-BAC6-4445-869D-3B2CBB53F2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75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11, 1 June 2007, Pages 1467–1474,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https://doi.org/10.1086/517511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Severity weights for outcomes of congenital toxoplasmosis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Severity weights for outcomes of congenital toxoplasmosis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2024-04-26T17:04:24Z</dcterms:modified>
</cp:coreProperties>
</file>