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8E853-0BCA-469E-877C-FCE463B1B5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3F205B-8C78-4538-9FB1-0339E84E86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Adjusted wage share and GDP growth.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Cambridge Political Economy Society.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1A9240-0C78-490F-8626-57081285FA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je/ben0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Cambridge J Econ</a:t>
            </a:r>
            <a:r>
              <a:rPr lang="en-US" altLang="en-US" sz="1000">
                <a:solidFill>
                  <a:srgbClr val="333333"/>
                </a:solidFill>
              </a:rPr>
              <a:t>, Volume 33, Issue 1, January 2009, Pages 139–159,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https://doi.org/10.1093/cje/ben026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Adjusted wage share and GDP growth.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Adjusted wage share and GDP growth.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2024-04-26T20:27:04Z</dcterms:modified>
</cp:coreProperties>
</file>