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07F426-77C8-4AF4-8B59-FCAC77F66E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13BAB9-631C-4F1A-B9E2-DB88C94BD5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a single encounter with distasteful novel food on (a) neophobia and (b) overall wariness. Bars show the mean latency (s) to (a) peck at and (b) to eat 3 crumbs of novel blue food after a single experience of distasteful red food (group 1) or after experience of only palatable red food (group 2). Error bars show ±1 standard error.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International Society for Behavioral Ecology.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879B58-4735-4C9E-A604-EC3FC1D883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m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18, Issue 5, September 2007, Pages 803–810,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https://doi.org/10.1093/beheco/arm053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 effect of a single encounter with distasteful novel food on (a) neophobia and (b) overall wariness. Bars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The effect of a single encounter with distasteful novel food on (a) neophobia and (b) overall wariness. Bars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2024-04-26T15:14:51Z</dcterms:modified>
</cp:coreProperties>
</file>