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95CD9-A2B5-46E0-ABE0-0CF26E091B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60E1FC-7E2C-4B60-874F-E8C0EAA96D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5580A0-5416-4F43-AF7F-7786D476F9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2024-04-26T01:37:12Z</dcterms:modified>
</cp:coreProperties>
</file>