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7166F-406A-4596-88EB-F89C493082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71A63-15B2-4B0B-8B83-0384F0EB5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the diagnosis of HF with natriuretic peptides in untreated patients with symptoms suggestive of HF.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2008. All rights reserved.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65E9A-FE5F-4550-87B7-0FD303AE44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19, October 2008, Pages 2388–2442,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for the diagnosis of HF with natriuretic peptides in untreated patients with symptoms suggestive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for the diagnosis of HF with natriuretic peptides in untreated patients with symptoms suggestive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2024-04-27T03:51:03Z</dcterms:modified>
</cp:coreProperties>
</file>