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54152E-CFC7-4EDA-8D48-80FFF6BBD2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595C65-979D-4892-991A-1E7C775048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Growth of C. jejuni cultured in Brucella-FBP, blood-free Bolton's enrichment broth (BF-BEB), and inhibitory broth formulation under microaerophilic conditions for 48 h reported as mean log colony-forming units of C. jejuni per mL for each treatment. *Indicates difference (P ≤ 0.05) in C. jejuni counts compared to BF-BEB within 48 hours.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2017 Poultry Science Association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E9F8D7-E539-4E72-9463-C26CC33A14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Growth of C. jejuni cultured in Brucella-FBP and Bolton's base broth incorporated with inhibitors (cefoperazone and amphotericin B) and organic salts (100 mM pyruvate and 50 mM fumarate) under microaerophilic conditions for 48 h reported as mean log colony-forming units of C. jejuni per mL for each treatment. *Indicates difference (P ≤ 0.05) in C. jejuni counts compared to Brucella-FBP within 48 hours.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2017 Poultry Science Association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E9F8D7-E539-4E72-9463-C26CC33A14D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3382/japr/pfw07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3382/japr/pfw07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Appl Poult Res</a:t>
            </a:r>
            <a:r>
              <a:rPr lang="en-US" altLang="en-US" sz="1000">
                <a:solidFill>
                  <a:srgbClr val="333333"/>
                </a:solidFill>
              </a:rPr>
              <a:t>, Volume 26, Issue 3, September 2017, Pages 307–315,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https://doi.org/10.3382/japr/pfw075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Growth of C. jejuni cultured in Brucella-FBP, blood-free Bolton's enrichment broth (BF-BEB), and inhibitory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8819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Appl Poult Res</a:t>
            </a:r>
            <a:r>
              <a:rPr lang="en-US" altLang="en-US" sz="1000">
                <a:solidFill>
                  <a:srgbClr val="333333"/>
                </a:solidFill>
              </a:rPr>
              <a:t>, Volume 26, Issue 3, September 2017, Pages 307–315,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https://doi.org/10.3382/japr/pfw075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Growth of C. jejuni cultured in Brucella-FBP and Bolton's base broth incorporated with inhibitors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491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 1. Growth of C. jejuni cultured in Brucella-FBP, blood-free Bolton's enrichment broth (BF-BEB), and inhibitory ...</vt:lpstr>
      <vt:lpstr>Figure 2. Growth of C. jejuni cultured in Brucella-FBP and Bolton's base broth incorporated with inhibitors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2024-04-26T06:13:06Z</dcterms:modified>
</cp:coreProperties>
</file>