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EAC5A-6E8A-48FF-AD3E-DC37F5C754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56BB1-65DB-41EF-BC05-5C9CD4351B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15408D-038F-4BD9-A77B-F859113851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2024-04-26T22:37:42Z</dcterms:modified>
</cp:coreProperties>
</file>