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E325B-A9E8-40AD-8C62-1F822B0BF6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4FEC0-FDAB-49BD-A107-D3EF20110A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B89F2-5C78-45D4-A1DC-3B661FE98B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2024-04-26T08:40:00Z</dcterms:modified>
</cp:coreProperties>
</file>