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94F244-46E8-4A70-BCF5-803A302147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94F4B2-ECD1-42EF-AF94-85AD4364B1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 Escherichia coli, outer membrane proteins are synthesized in the cytoplasm as precursors with a signal sequence where they are recognized by the chaperones SecB and SecA (1). SecA assists translocation through the SecYEG complex in the inner membrane (2), and the signal sequence is processed by SP I (3). The substrate proteins are assisted across the periplasm by the chaperone SurA (4), and delivered to the BAM complex (5), to catalyse insertion into the outer membrane (6). Other chaperones, Skp and DegP, might cooperate to help ensure transfer to the outer membrane; DegP can also function as a protease to degrade misfolded outer membrane proteins in situations of environmental stress (Young &amp; Hartl, 2003; Krojer et al.,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7D7DDC-3F1D-495E-8F4B-58984666C7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76.2008.00130.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32, Issue 6, November 2008, Pages 995–1009, </a:t>
            </a:r>
            <a:r>
              <a:rPr lang="en-US" altLang="en-US" sz="1000">
                <a:solidFill>
                  <a:srgbClr val="333333"/>
                </a:solidFill>
                <a:hlinkClick r:id="rId3"/>
              </a:rPr>
              <a:t>https://doi.org/10.1111/j.1574-6976.2008.00130.x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 Escherichia coli, outer membrane proteins are synthesized in the cytoplasm as precursors with a signal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 Escherichia coli, outer membrane proteins are synthesized in the cytoplasm as precursors with a signal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2024-04-26T08:19:20Z</dcterms:modified>
</cp:coreProperties>
</file>