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12F23-85D5-434F-8A58-3290BAD865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F194B-17A4-46E0-A042-B4A002F1C3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Egg production (eggs f−1 day−1; mean ± SE) of Acartia clausi and Centropages typicus as a function of prosome length (mm; mean ± SE) and temperature (°C). The significant correlation coefficients from the Pearson correlation analysis are shown in the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949D89-5398-422F-AD24-804281D6FA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q0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33, Issue 1, January 2011, Pages 63–84,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https://doi.org/10.1093/plankt/fbq084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8. </a:t>
            </a:r>
            <a:r>
              <a:rPr lang="en-US" altLang="en-US" b="0"/>
              <a:t>Egg production (eggs f</a:t>
            </a:r>
            <a:r>
              <a:rPr lang="en-US" altLang="en-US" b="0" baseline="30000"/>
              <a:t>−1</a:t>
            </a:r>
            <a:r>
              <a:rPr lang="en-US" altLang="en-US" b="0"/>
              <a:t> day</a:t>
            </a:r>
            <a:r>
              <a:rPr lang="en-US" altLang="en-US" b="0" baseline="30000"/>
              <a:t>−1</a:t>
            </a:r>
            <a:r>
              <a:rPr lang="en-US" altLang="en-US" b="0"/>
              <a:t>; mean ± SE) of Acartia clausi and Centropages typicus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8. Egg production (eggs f−1 day−1; mean ± SE) of Acartia clausi and Centropages typicus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2024-04-26T18:21:02Z</dcterms:modified>
</cp:coreProperties>
</file>