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FE7EA-9CFF-4569-960E-552CB48176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EF4C8E-B6D5-4156-972F-BFE24FF4CE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Apparatus used to measure forces during the grip-lift task. Only the thumb and index fingertips were in contact with the lateral surface of the apparatus. The GF and LF are illustrated for the thumb by horizontal and vertical vectors, respectively. (B) Representative control GF and LF traces. Following an auditory GO signal, the subject had to grasp and lift the apparatus. After about 3 s, another auditory signal indicated the end of the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4B8735-BBDE-498B-8ED4-C15E44F829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353–362, </a:t>
            </a:r>
            <a:r>
              <a:rPr lang="en-US" altLang="en-US" sz="1000">
                <a:solidFill>
                  <a:srgbClr val="333333"/>
                </a:solidFill>
                <a:hlinkClick r:id="rId3"/>
              </a:rPr>
              <a:t>https://doi.org/10.1093/cercor/bhj152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Apparatus used to measure forces during the grip-lift task. Only the thumb and index fingertips were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Apparatus used to measure forces during the grip-lift task. Only the thumb and index fingertips were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2024-04-26T17:50:39Z</dcterms:modified>
</cp:coreProperties>
</file>