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799F74-6EFD-4DEE-B8C1-523E426826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889B6A-8107-4604-80C6-EB7011F01F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3C835F-C092-43DA-97F9-29DEF7AF92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2024-04-26T02:49:18Z</dcterms:modified>
</cp:coreProperties>
</file>