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44B9EB-DF99-41E6-90D5-93AF7AB3A06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AC6D01-DEC5-43D9-9E1A-AF8C4C7A8A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Aggregated trend data for resistance to the penicillins (by any mechanism), ciprofloxacin non-susceptible gonococci (MIC ≥ 0.06 mg/L) and for high-level tetracycline resistance (TRNG, MIC ≥ 16 mg/L), Australia, 1997–2006.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British Society for Antimicrobial Chemotherapy.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B1B537-096B-42B4-83E9-A9879BE1911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Proportion of penicillinase-producing gonococci (PPNG) and gonococci with chromosomally mediated penicillin resistance (CMRP) in New South Wales (NSW) and Victoria (VIC), and all gonococci penicillin resistant by any mechanism in the Northern Territory (NT), 1997–2006.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British Society for Antimicrobial Chemotherapy.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B1B537-096B-42B4-83E9-A9879BE1911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Proportion of isolates less susceptible (LS) and resistant (R) to ciprofloxacin in New South Wales (NSW) and Victoria (VIC), and all quinolone non-susceptible gonococci in the Northern Territory (NT), 1997–2006.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British Society for Antimicrobial Chemotherapy.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B1B537-096B-42B4-83E9-A9879BE1911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c/dkm43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ac/dkm43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ac/dkm434"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61, Issue 1, January 2008, Pages 150–155, </a:t>
            </a:r>
            <a:r>
              <a:rPr lang="en-US" altLang="en-US" sz="1000">
                <a:solidFill>
                  <a:srgbClr val="333333"/>
                </a:solidFill>
                <a:hlinkClick r:id="rId3"/>
              </a:rPr>
              <a:t>https://doi.org/10.1093/jac/dkm434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Aggregated trend data for resistance to the penicillins (by any mechanism), ciprofloxacin non-susceptible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5022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61, Issue 1, January 2008, Pages 150–155, </a:t>
            </a:r>
            <a:r>
              <a:rPr lang="en-US" altLang="en-US" sz="1000">
                <a:solidFill>
                  <a:srgbClr val="333333"/>
                </a:solidFill>
                <a:hlinkClick r:id="rId3"/>
              </a:rPr>
              <a:t>https://doi.org/10.1093/jac/dkm434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Proportion of penicillinase-producing gonococci (PPNG) and gonococci with chromosomally mediated penicillin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8491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61, Issue 1, January 2008, Pages 150–155, </a:t>
            </a:r>
            <a:r>
              <a:rPr lang="en-US" altLang="en-US" sz="1000">
                <a:solidFill>
                  <a:srgbClr val="333333"/>
                </a:solidFill>
                <a:hlinkClick r:id="rId3"/>
              </a:rPr>
              <a:t>https://doi.org/10.1093/jac/dkm434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Proportion of isolates less susceptible (LS) and resistant (R) to ciprofloxacin in New South Wales (NSW)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2563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Aggregated trend data for resistance to the penicillins (by any mechanism), ciprofloxacin non-susceptible ...</vt:lpstr>
      <vt:lpstr>Figure 2 Proportion of penicillinase-producing gonococci (PPNG) and gonococci with chromosomally mediated penicillin ...</vt:lpstr>
      <vt:lpstr>Figure 3 Proportion of isolates less susceptible (LS) and resistant (R) to ciprofloxacin in New South Wales (NSW)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2024-05-01T21:56:41Z</dcterms:modified>
</cp:coreProperties>
</file>