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9E50C7-5A2D-4684-B23B-4EE1606A4F7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015E07-EA2A-4CAE-A150-D2B17B0639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2017. Published by Oxford University Press on behalf of The Society of Occupational Medicine.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83B40E-A9A2-4989-9A59-D8A62FE3E82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occmed/kqw17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Occup Med (Lond)</a:t>
            </a:r>
            <a:r>
              <a:rPr lang="en-US" altLang="en-US" sz="1000">
                <a:solidFill>
                  <a:srgbClr val="333333"/>
                </a:solidFill>
              </a:rPr>
              <a:t>, Volume 67, Issue 2, 1 March 2017, Page 168,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https://doi.org/10.1093/occmed/kqw178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149600" y="1371600"/>
            <a:ext cx="283477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2024-09-18T22:56:02Z</dcterms:modified>
</cp:coreProperties>
</file>