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ED9B5-5CF7-4745-B925-52FFF84A1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C47B8-99A6-4ED5-BBE1-0B1E6A3329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Society of Occupational Medicine.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2521A-BAEE-4F86-985C-159B2A0D0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w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67, Issue 2, 1 March 2017, Page 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https://doi.org/10.1093/occmed/kqw178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47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2024-09-20T03:51:34Z</dcterms:modified>
</cp:coreProperties>
</file>