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7F3FDC3-F7C9-4414-95A7-D570E813529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0E934CD-AA0D-4207-AEC6-E47CE05CB1A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2017. Published by Oxford University Press on behalf of The Society of Occupational Medicine.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015F77C-66F6-45FB-A3ED-FE5ACC1B117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occmed/kqw17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Occup Med (Lond)</a:t>
            </a:r>
            <a:r>
              <a:rPr lang="en-US" altLang="en-US" sz="1000">
                <a:solidFill>
                  <a:srgbClr val="333333"/>
                </a:solidFill>
              </a:rPr>
              <a:t>, Volume 67, Issue 2, 1 March 2017, Page 168,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https://doi.org/10.1093/occmed/kqw178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149600" y="1371600"/>
            <a:ext cx="283477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2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Slide 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2024-05-08T15:02:25Z</dcterms:modified>
</cp:coreProperties>
</file>