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E50C7-5A2D-4684-B23B-4EE1606A4F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15E07-EA2A-4CAE-A150-D2B17B0639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Society of Occupational Medicine.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83B40E-A9A2-4989-9A59-D8A62FE3E8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w1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67, Issue 2, 1 March 2017, Page 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https://doi.org/10.1093/occmed/kqw178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347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2024-09-18T22:56:02Z</dcterms:modified>
</cp:coreProperties>
</file>