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77FA6-B370-42C3-B85B-4FFD218060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5B314-65E9-4A35-B9BD-A8856D5F5E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Radiography of pelvis (AP view) showing dagger sign (a), bilateral Grade 4 sacroiliitis (b), bamboo spine (c), reduced joint space bilaterally (d) and new bone formation near acetabular margins (e), which are characteristic radiographic features of 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F171D-1ECB-430B-AFAA-FC64B666C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mcr/omz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Med Case Reports</a:t>
            </a:r>
            <a:r>
              <a:rPr lang="en-US" altLang="en-US" sz="1000">
                <a:solidFill>
                  <a:srgbClr val="333333"/>
                </a:solidFill>
              </a:rPr>
              <a:t>, Volume 2019, Issue 12, December 2019, Pages 502–503,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https://doi.org/10.1093/omcr/omz117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Radiography of pelvis (AP view) showing dagger sign (a), bilateral Grade 4 sacroiliitis (b), bamboo spine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Radiography of pelvis (AP view) showing dagger sign (a), bilateral Grade 4 sacroiliitis (b), bamboo spine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2024-05-03T10:46:58Z</dcterms:modified>
</cp:coreProperties>
</file>