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97BE0-66C7-4381-986C-AC013B6090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3E4EA-6D75-4406-BDC9-320F223A12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Creation of spatially tuned delay activity. Rasters and histograms and corresponding mean frequencies (± standard error of the mean [SEM]) of 2 neurons displaying spatially nontuned activity during control trials (leftmost pair of panels). Spatially tuned delay activity developed in trials in which the monkey memorized a sample cue on the left and a distracter was presented at the beginning of the delay (3-way ANOVA, location × distraction, F2,574 = 5.71, P &lt; 0.01 in (a), and F2,525 = 7.78, P &lt; 0.001 in [b]). (a) The neuron displayed spatially tuned activity in the second interval after distracter offset when a visual distracter occurred at the beginning of the delay (fourth pair of rasters and histograms from the left). Columns below rasters illustrate mean spiking frequency (± SEM) for the second interval after distracter offset. (b) The neuron displayed spatially tuned activity during whole delay after distracter onset. Columns below rasters illustrate mean spiking frequency (± SEM) for the delay after distracter onset (intervals combined). Other explanations, see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78F540-6488-4BAE-B29A-5FDD76CD82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2680–2689,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Creation of spatially tuned delay activity. Rasters and histograms and corresponding mean frequencies (±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Creation of spatially tuned delay activity. Rasters and histograms and corresponding mean frequencies (±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2024-04-26T04:47:39Z</dcterms:modified>
</cp:coreProperties>
</file>