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CD77413-7F3C-4DBB-8966-F5B85D4BAE3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A15133-C795-4361-997C-820E0516787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Example trial sequence in the task.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592BAC-8403-4006-B2EC-7DAFAAF7374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RT probability histograms for the speeded and unspeeded conditions for people with schizophrenia and controls. The top panel shows data from the speeded and unspeeded conditions overlaid, separately for controls (left) and people with schizophrenia (right). The bottom panel shows data from people with schizophrenia and controls overlaid separately for the speeded (left) and unspeeded (right) conditions.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592BAC-8403-4006-B2EC-7DAFAAF7374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Stimulus-locked grand average ERP difference waveforms (contralateral-minus-ipsilateral) collapsed across the C3 and C4 electrode sites. The top panel shows data from the speeded and unspeeded conditions overlaid separately for controls (left) and people with schizophrenia (right). The bottom panel shows data from people with schizophrenia and controls overlaid separately for the speeded (left) and unspeeded (right) conditions. A digital low-pass filter was applied offline before plotting the waveforms shown here and in the subsequent figures (Butterworth impulse response function, half-amplitude cutoff = 30.0 Hz, 12 dB/oct roll-off).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592BAC-8403-4006-B2EC-7DAFAAF7374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Response-locked grand average ERP difference waveforms (contralateral-minus-ipsilateral) collapsed across the C3 and C4 electrode sites. The top panel shows data from the speeded and unspeeded conditions overlaid separately for controls (left) and people with schizophrenia (right). The bottom panel shows data from people with schizophrenia and controls overlaid separately for the speeded (left) and unspeeded (right) conditions.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592BAC-8403-4006-B2EC-7DAFAAF7374A}"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u32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u32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u32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u329"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5, May 2016, Pages 1891–1899, </a:t>
            </a:r>
            <a:r>
              <a:rPr lang="en-US" altLang="en-US" sz="1000">
                <a:solidFill>
                  <a:srgbClr val="333333"/>
                </a:solidFill>
                <a:hlinkClick r:id="rId3"/>
              </a:rPr>
              <a:t>https://doi.org/10.1093/cercor/bhu329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Example trial sequence in the task.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506169"/>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5, May 2016, Pages 1891–1899, </a:t>
            </a:r>
            <a:r>
              <a:rPr lang="en-US" altLang="en-US" sz="1000">
                <a:solidFill>
                  <a:srgbClr val="333333"/>
                </a:solidFill>
                <a:hlinkClick r:id="rId3"/>
              </a:rPr>
              <a:t>https://doi.org/10.1093/cercor/bhu329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RT probability histograms for the speeded and unspeeded conditions for people with schizophrenia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7313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5, May 2016, Pages 1891–1899, </a:t>
            </a:r>
            <a:r>
              <a:rPr lang="en-US" altLang="en-US" sz="1000">
                <a:solidFill>
                  <a:srgbClr val="333333"/>
                </a:solidFill>
                <a:hlinkClick r:id="rId3"/>
              </a:rPr>
              <a:t>https://doi.org/10.1093/cercor/bhu329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Stimulus-locked grand average ERP difference waveforms (contralateral-minus-ipsilateral) collapsed across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0107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5, May 2016, Pages 1891–1899, </a:t>
            </a:r>
            <a:r>
              <a:rPr lang="en-US" altLang="en-US" sz="1000">
                <a:solidFill>
                  <a:srgbClr val="333333"/>
                </a:solidFill>
                <a:hlinkClick r:id="rId3"/>
              </a:rPr>
              <a:t>https://doi.org/10.1093/cercor/bhu329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Response-locked grand average ERP difference waveforms (contralateral-minus-ipsilateral) collapsed across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6193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Example trial sequence in the task.
</vt:lpstr>
      <vt:lpstr>Figure 2. RT probability histograms for the speeded and unspeeded conditions for people with schizophrenia and ...</vt:lpstr>
      <vt:lpstr>Figure 3. Stimulus-locked grand average ERP difference waveforms (contralateral-minus-ipsilateral) collapsed across the ...</vt:lpstr>
      <vt:lpstr>Figure 4. Response-locked grand average ERP difference waveforms (contralateral-minus-ipsilateral) collapsed across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2024-04-27T04:24:01Z</dcterms:modified>
</cp:coreProperties>
</file>