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0C711-EBF7-4CFD-BF7C-DCAEAD8E16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83C90-1BA3-44CD-8E95-66A3BB52B6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D20E9-CF45-48A6-9F46-63B9D05643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2024-04-26T08:17:41Z</dcterms:modified>
</cp:coreProperties>
</file>