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221CAEF-E74A-4C64-A2A6-5B0D1F88BA90}"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A624293-0AC5-4AD6-97B8-B1CCC6C269A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1 </a:t>
            </a:r>
            <a:r>
              <a:rPr lang="en-US" altLang="en-US">
                <a:latin typeface="Arial" pitchFamily="34" charset="0"/>
                <a:ea typeface="Arial" pitchFamily="34" charset="0"/>
              </a:rPr>
              <a:t>Effect of cultures, bacteria and CFCSs of the enteric and vaginal strains Lactobacillus johnsonii NCC533 and Lactobacillus gasseri KS120.1 on the viability of Gardnerella vaginalis DSM 4944, Salmonella typhimurium SL1344 and UPEC CFT073. Control represents the bacterial concentration at the end of the experiment. Each value shown is the mean±SD from three experiments. *P &lt;0.01 compared with control.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4DF38AE-57F2-462E-A568-A6934D62E1CC}"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2 </a:t>
            </a:r>
            <a:r>
              <a:rPr lang="en-US" altLang="en-US">
                <a:latin typeface="Arial" pitchFamily="34" charset="0"/>
                <a:ea typeface="Arial" pitchFamily="34" charset="0"/>
              </a:rPr>
              <a:t>Characteristics of the killing activity of CFCSs of the enteric and vaginal strains Lactobacillus johnsonii NCC533 and Lactobacillus gasseri KS120.1 against Salmonella typhimurium SL1344, UPEC CFT073, and Gardnerella vaginalis DSM 4944. MRS at pH 4.5 was included for comparison. Control represents the bacterial concentration at the end of the experiment. Each value shown is the mean±SD from three experiments. *P &lt;0.01 compared with control.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4DF38AE-57F2-462E-A568-A6934D62E1C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3 </a:t>
            </a:r>
            <a:r>
              <a:rPr lang="en-US" altLang="en-US">
                <a:latin typeface="Arial" pitchFamily="34" charset="0"/>
                <a:ea typeface="Arial" pitchFamily="34" charset="0"/>
              </a:rPr>
              <a:t>Effect of catalase treatment on the killing activity of CFCSs of the enteric and vaginal strains Lactobacillus johnsonii NCC533 and Lactobacillus gasseri KS120.1 against Salmonella typhimurium SL1344, UPEC CFT073, and Gardnerella vaginalis DSM 4944. Control represents the bacterial concentration at the end of the experiment. Each value shown is the mean±SD from three experiments. *P &lt;0.01 compared with control. **P &lt;0.01 vs. CFCS.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4DF38AE-57F2-462E-A568-A6934D62E1C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4 </a:t>
            </a:r>
            <a:r>
              <a:rPr lang="en-US" altLang="en-US">
                <a:latin typeface="Arial" pitchFamily="34" charset="0"/>
                <a:ea typeface="Arial" pitchFamily="34" charset="0"/>
              </a:rPr>
              <a:t>Concentration-dependent effect of lactic acid on the viability of Salmonella typhimurium SL1344, UPEC CFT073 and Gardnerella vaginalis DSM 4944. Each value shown is the mean±SD from three experiments. *P &lt;0.01 vs. incubation without lactic acid.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4DF38AE-57F2-462E-A568-A6934D62E1CC}"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5 </a:t>
            </a:r>
            <a:r>
              <a:rPr lang="en-US" altLang="en-US">
                <a:latin typeface="Arial" pitchFamily="34" charset="0"/>
                <a:ea typeface="Arial" pitchFamily="34" charset="0"/>
              </a:rPr>
              <a:t>Lactic acid increases the killing activity of hydrogen peroxide against Salmonella typhimurium SL1344, UPEC CFT073 and Gardnerella vaginalis DSM 4944. Each value shown is the mean±SD from three experiments. *P &lt;0.01 vs. incubation without hydrogen peroxide. **P &lt;0.01 vs. incubation without lactic acid.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4DF38AE-57F2-462E-A568-A6934D62E1CC}"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574-6968.2009.01887.x"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574-6968.2009.01887.x"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574-6968.2009.01887.x"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11/j.1574-6968.2009.01887.x"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111/j.1574-6968.2009.01887.x" TargetMode="External" /><Relationship Id="rId4" Type="http://schemas.openxmlformats.org/officeDocument/2006/relationships/image" Target="../media/image1.png" /><Relationship Id="rId5"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Lett</a:t>
            </a:r>
            <a:r>
              <a:rPr lang="en-US" altLang="en-US" sz="1000">
                <a:solidFill>
                  <a:srgbClr val="333333"/>
                </a:solidFill>
              </a:rPr>
              <a:t>, Volume 304, Issue 1, March 2010, Pages 29–38, </a:t>
            </a:r>
            <a:r>
              <a:rPr lang="en-US" altLang="en-US" sz="1000">
                <a:solidFill>
                  <a:srgbClr val="333333"/>
                </a:solidFill>
                <a:hlinkClick r:id="rId3"/>
              </a:rPr>
              <a:t>https://doi.org/10.1111/j.1574-6968.2009.01887.x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1 </a:t>
            </a:r>
            <a:r>
              <a:rPr lang="en-US" altLang="en-US" b="0"/>
              <a:t>Effect of cultures, bacteria and CFCSs of the enteric and vaginal strains Lactobacillus johnsonii NCC533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70200" y="1371600"/>
            <a:ext cx="341261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Lett</a:t>
            </a:r>
            <a:r>
              <a:rPr lang="en-US" altLang="en-US" sz="1000">
                <a:solidFill>
                  <a:srgbClr val="333333"/>
                </a:solidFill>
              </a:rPr>
              <a:t>, Volume 304, Issue 1, March 2010, Pages 29–38, </a:t>
            </a:r>
            <a:r>
              <a:rPr lang="en-US" altLang="en-US" sz="1000">
                <a:solidFill>
                  <a:srgbClr val="333333"/>
                </a:solidFill>
                <a:hlinkClick r:id="rId3"/>
              </a:rPr>
              <a:t>https://doi.org/10.1111/j.1574-6968.2009.01887.x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2 </a:t>
            </a:r>
            <a:r>
              <a:rPr lang="en-US" altLang="en-US" b="0"/>
              <a:t>Characteristics of the killing activity of CFCSs of the enteric and vaginal strains Lactobacillus johnsonii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05100" y="1371600"/>
            <a:ext cx="3734562"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Lett</a:t>
            </a:r>
            <a:r>
              <a:rPr lang="en-US" altLang="en-US" sz="1000">
                <a:solidFill>
                  <a:srgbClr val="333333"/>
                </a:solidFill>
              </a:rPr>
              <a:t>, Volume 304, Issue 1, March 2010, Pages 29–38, </a:t>
            </a:r>
            <a:r>
              <a:rPr lang="en-US" altLang="en-US" sz="1000">
                <a:solidFill>
                  <a:srgbClr val="333333"/>
                </a:solidFill>
                <a:hlinkClick r:id="rId3"/>
              </a:rPr>
              <a:t>https://doi.org/10.1111/j.1574-6968.2009.01887.x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3 </a:t>
            </a:r>
            <a:r>
              <a:rPr lang="en-US" altLang="en-US" b="0"/>
              <a:t>Effect of catalase treatment on the killing activity of CFCSs of the enteric and vaginal strains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16281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Lett</a:t>
            </a:r>
            <a:r>
              <a:rPr lang="en-US" altLang="en-US" sz="1000">
                <a:solidFill>
                  <a:srgbClr val="333333"/>
                </a:solidFill>
              </a:rPr>
              <a:t>, Volume 304, Issue 1, March 2010, Pages 29–38, </a:t>
            </a:r>
            <a:r>
              <a:rPr lang="en-US" altLang="en-US" sz="1000">
                <a:solidFill>
                  <a:srgbClr val="333333"/>
                </a:solidFill>
                <a:hlinkClick r:id="rId3"/>
              </a:rPr>
              <a:t>https://doi.org/10.1111/j.1574-6968.2009.01887.x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4 </a:t>
            </a:r>
            <a:r>
              <a:rPr lang="en-US" altLang="en-US" b="0"/>
              <a:t>Concentration-dependent effect of lactic acid on the viability of Salmonella typhimurium SL1344, UPEC CFT073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07086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Lett</a:t>
            </a:r>
            <a:r>
              <a:rPr lang="en-US" altLang="en-US" sz="1000">
                <a:solidFill>
                  <a:srgbClr val="333333"/>
                </a:solidFill>
              </a:rPr>
              <a:t>, Volume 304, Issue 1, March 2010, Pages 29–38, </a:t>
            </a:r>
            <a:r>
              <a:rPr lang="en-US" altLang="en-US" sz="1000">
                <a:solidFill>
                  <a:srgbClr val="333333"/>
                </a:solidFill>
                <a:hlinkClick r:id="rId3"/>
              </a:rPr>
              <a:t>https://doi.org/10.1111/j.1574-6968.2009.01887.x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5 </a:t>
            </a:r>
            <a:r>
              <a:rPr lang="en-US" altLang="en-US" b="0"/>
              <a:t>Lactic acid increases the killing activity of hydrogen peroxide against Salmonella typhimurium SL1344, UPEC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5341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1 Effect of cultures, bacteria and CFCSs of the enteric and vaginal strains Lactobacillus johnsonii NCC533 and ...</vt:lpstr>
      <vt:lpstr>2 Characteristics of the killing activity of CFCSs of the enteric and vaginal strains Lactobacillus johnsonii ...</vt:lpstr>
      <vt:lpstr>3 Effect of catalase treatment on the killing activity of CFCSs of the enteric and vaginal strains ...</vt:lpstr>
      <vt:lpstr>4 Concentration-dependent effect of lactic acid on the viability of Salmonella typhimurium SL1344, UPEC CFT073 ...</vt:lpstr>
      <vt:lpstr>5 Lactic acid increases the killing activity of hydrogen peroxide against Salmonella typhimurium SL1344, UPEC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2024-04-26T22:18:21Z</dcterms:modified>
</cp:coreProperties>
</file>