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59C07-AD53-42EA-965B-C120FDED48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82B12-39DB-4F97-A7CF-5394F478DA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Familial otosclerosis and the next-generation sequencing approach for discovering causal variants. (A) Schematic presenting the workflow implementing a combination of whole-exome sequencing, RNA-seq and functional analysis to identify disease-causing variants in familial otosclerosis. (B) Pedigree of Family B shows an autosomal dominant inheritance pattern, consistent with familial otosclerosis. A rare heterozygous missense variant, c.601G &gt; A, was identified in SERPINF1. Open symbol, clinically unaffected; black symbol, confirmed otosclerosis; light grey symbol, other hearing loss; arrow, proband.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185B7-1CE5-4C7E-AAE4-F930157AE1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2393–2403,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Familial otosclerosis and the next-generation sequencing approach for discovering causal variants.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Familial otosclerosis and the next-generation sequencing approach for discovering causal variants.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2024-09-20T05:43:11Z</dcterms:modified>
</cp:coreProperties>
</file>