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95DC5CC-EC19-4F14-98A6-603D9854603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D9699A9-FE6E-4241-8A7A-E79BBC0E25B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Familial otosclerosis and the next-generation sequencing approach for discovering causal variants. (A) Schematic presenting the workflow implementing a combination of whole-exome sequencing, RNA-seq and functional analysis to identify disease-causing variants in familial otosclerosis. (B) Pedigree of Family B shows an autosomal dominant inheritance pattern, consistent with familial otosclerosis. A rare heterozygous missense variant, c.601G &gt; A, was identified in SERPINF1. Open symbol, clinically unaffected; black symbol, confirmed otosclerosis; light grey symbol, other hearing loss; arrow, proband.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Press.This is an Open Access article distributed under the terms of the Creative Commons Attribution License (http://creativecommons.org/licenses/by/4.0/), which permits unrestricted reuse, distribution, and reproduction in any medium, provided the original work is properly cited.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29242F6-694D-4CBF-8F31-2A0E21D404E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w10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25, Issue 12, 15 June 2016, Pages 2393–2403,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https://doi.org/10.1093/hmg/ddw106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Familial otosclerosis and the next-generation sequencing approach for discovering causal variants. (A)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Familial otosclerosis and the next-generation sequencing approach for discovering causal variants. (A)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2024-09-19T02:02:52Z</dcterms:modified>
</cp:coreProperties>
</file>