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A19CA5-29F4-49B8-BF3F-20FB1D2364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CA9A4B-2A1C-4D77-9F55-13309688E9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Rents of US-born and diversity.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(2006).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1F3ACE-DEF6-46DE-BB43-C3F08437F1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eg/lbi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Econ Geogr</a:t>
            </a:r>
            <a:r>
              <a:rPr lang="en-US" altLang="en-US" sz="1000">
                <a:solidFill>
                  <a:srgbClr val="333333"/>
                </a:solidFill>
              </a:rPr>
              <a:t>, Volume 6, Issue 1, January 2006, Pages 9–44,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https://doi.org/10.1093/jeg/lbi002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Rents of US-born and diversity.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Rents of US-born and diversity.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2024-04-26T23:13:49Z</dcterms:modified>
</cp:coreProperties>
</file>