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9DB8324-99A8-4CDA-8308-B8E745C8AC5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8B25976-CF75-4F76-8917-4E68E32DD89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concentration of capture and detection antibodies on the intensity of fluorescence. (A) BRAK concentration was determined by use of the QuantaBlu fluorogenic peroxidase substrate and a DuoSet ELISA Development kit (R&amp;D). A standard curve with linearity from 0.5 to 3 ng/mL was obtained. (B) Lower limit of detection of BRAK/CXCL14. The standard curve with linearity from 0.05 to 0.4 ng/mL is shown. (C) Relationship between concentrations of BRAK/CXCL14 (1 to 10 ng) and fluorescence intensity. The meaning of each symbol is given in the figure.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1386D0-7C9C-42B4-B782-47A597B37A9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serum BRAK/CXCL14 levels in male and female subjects. (A) Differences in serum BRAK/CXCL14 levels between male and female subjects according to age. (B) Distribution of individual serum BRAK/CXCL14 levels in male subjects. (C) Distribution of individual serum BRAK/CXCL14 levels in female subjects.
**P&lt;0.01
***P&lt;0.001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1386D0-7C9C-42B4-B782-47A597B37A9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Reproducibility and constancy of the serum BRAK/CXCL14 levels. a, the first determination; b, samples re-collected 3 months after the first collection; c, samples re-collected 6 months after the first collection. Reasonably constant values were obtained for the respective subjects, especially for those in the high-concentration group. ***P&lt;0.001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1386D0-7C9C-42B4-B782-47A597B37A9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309/LMQOXCQEF7ZXIIUK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309/LMQOXCQEF7ZXIIUK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309/LMQOXCQEF7ZXIIUK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8, August 2010, Pages 478–482,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https://doi.org/10.1309/LMQOXCQEF7ZXIIUK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Effects of concentration of capture and detection antibodies on the intensity of fluorescence. (A) BRAK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362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8, August 2010, Pages 478–482,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https://doi.org/10.1309/LMQOXCQEF7ZXIIUK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Distribution of serum BRAK/CXCL14 levels in male and female subjects. (A) Differences in serum BRAK/CXCL14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8033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8, August 2010, Pages 478–482,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https://doi.org/10.1309/LMQOXCQEF7ZXIIUK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Reproducibility and constancy of the serum BRAK/CXCL14 levels. a, the first determination; b, samples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562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 Effects of concentration of capture and detection antibodies on the intensity of fluorescence. (A) BRAK ...</vt:lpstr>
      <vt:lpstr>Figure 2 Distribution of serum BRAK/CXCL14 levels in male and female subjects. (A) Differences in serum BRAK/CXCL14 ...</vt:lpstr>
      <vt:lpstr>Figure 3 Reproducibility and constancy of the serum BRAK/CXCL14 levels. a, the first determination; b, samples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2024-04-26T20:55:16Z</dcterms:modified>
</cp:coreProperties>
</file>