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93E0C-4839-4A2C-9E5E-640ED485F2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73990C-EE4E-468C-9D16-9CCBA4ACBF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depiction of myocardial metabolism under conditions of normal substrate concentrations (A) and elevated fatty acids (B) and glucose (C). GLUT, GLUT1 and GLUT4 glucose transporters; G 6-P, glucose 6-phosphate; PDHa, active pyruvate dehydrogenase; TCA cycle, tricarboxylic acid cycle; FATP, fatty acid transport proteins; FFAs, free fatty acids; CPT-I, carnitine palmitoyltransferase-I; ETC, electron transport chain.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A932E0-7CE8-494C-A8FF-615BBA8E8F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n0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79, Issue 2, 15 July 2008, Pages 269–278,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https://doi.org/10.1093/cvr/cvn074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Schematic depiction of myocardial metabolism under conditions of normal substrate concentrations (A)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Schematic depiction of myocardial metabolism under conditions of normal substrate concentrations (A)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2024-04-26T20:46:38Z</dcterms:modified>
</cp:coreProperties>
</file>