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5095B-F706-4794-B9DC-3280F07AFE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FF444-12E4-4C52-958D-5B589D258B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Feijão (Luiz Fernando Candido) singing, Grupo Calango Itakomosi (Vassouras), 2007.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History Workshop Journal.This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DDAA24-931F-43DF-A659-98D9DA5283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wj/dbt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Hist Workshop J</a:t>
            </a:r>
            <a:r>
              <a:rPr lang="en-US" altLang="en-US" sz="1000">
                <a:solidFill>
                  <a:srgbClr val="333333"/>
                </a:solidFill>
              </a:rPr>
              <a:t>, Volume 77, Issue 1, Spring 2014, Pages 103–136,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https://doi.org/10.1093/hwj/dbt007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Feijão (Luiz Fernando Candido) singing, Grupo Calango Itakomosi (Vassouras), 2007.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Feijão (Luiz Fernando Candido) singing, Grupo Calango Itakomosi (Vassouras), 2007.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2024-09-19T03:46:21Z</dcterms:modified>
</cp:coreProperties>
</file>