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442206-FE65-476A-9A85-A4F3DA6765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91D6F6-317E-458C-8EA1-E5921F408B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Feijão (Luiz Fernando Candido) singing, Grupo Calango Itakomosi (Vassouras),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History Workshop Journal.This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65332-9EA1-49D4-887B-F360EE8642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wj/dbt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Hist Workshop J</a:t>
            </a:r>
            <a:r>
              <a:rPr lang="en-US" altLang="en-US" sz="1000">
                <a:solidFill>
                  <a:srgbClr val="333333"/>
                </a:solidFill>
              </a:rPr>
              <a:t>, Volume 77, Issue 1, Spring 2014, Pages 103–136,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https://doi.org/10.1093/hwj/dbt007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Feijão (Luiz Fernando Candido) singing, Grupo Calango Itakomosi (Vassouras), 2007.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Feijão (Luiz Fernando Candido) singing, Grupo Calango Itakomosi (Vassouras), 2007.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2024-05-07T23:34:07Z</dcterms:modified>
</cp:coreProperties>
</file>