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AD08B7-477B-47B8-8587-984ACE59D88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19B29D-D40D-4868-8390-6CBB6C1668C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Feijão (Luiz Fernando Candido) singing, Grupo Calango Itakomosi (Vassouras), 2007.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 on behalf of History Workshop Journal.This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0D8398-EB04-4157-8643-38901218E96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wj/dbt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Hist Workshop J</a:t>
            </a:r>
            <a:r>
              <a:rPr lang="en-US" altLang="en-US" sz="1000">
                <a:solidFill>
                  <a:srgbClr val="333333"/>
                </a:solidFill>
              </a:rPr>
              <a:t>, Volume 77, Issue 1, Spring 2014, Pages 103–136,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https://doi.org/10.1093/hwj/dbt007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Feijão (Luiz Fernando Candido) singing, Grupo Calango Itakomosi (Vassouras), 2007.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Feijão (Luiz Fernando Candido) singing, Grupo Calango Itakomosi (Vassouras), 2007.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2024-09-20T02:48:36Z</dcterms:modified>
</cp:coreProperties>
</file>